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95" r:id="rId7"/>
    <p:sldId id="308" r:id="rId8"/>
    <p:sldId id="309" r:id="rId9"/>
    <p:sldId id="262" r:id="rId10"/>
    <p:sldId id="310" r:id="rId11"/>
    <p:sldId id="263" r:id="rId12"/>
    <p:sldId id="264" r:id="rId13"/>
    <p:sldId id="297" r:id="rId14"/>
    <p:sldId id="296" r:id="rId15"/>
    <p:sldId id="265" r:id="rId16"/>
    <p:sldId id="311" r:id="rId17"/>
    <p:sldId id="313" r:id="rId18"/>
    <p:sldId id="314" r:id="rId19"/>
    <p:sldId id="312" r:id="rId20"/>
    <p:sldId id="269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21"/>
  </p:normalViewPr>
  <p:slideViewPr>
    <p:cSldViewPr snapToGrid="0" snapToObjects="1">
      <p:cViewPr varScale="1">
        <p:scale>
          <a:sx n="69" d="100"/>
          <a:sy n="6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1A311-A361-DD46-808B-905773787C03}" type="datetimeFigureOut">
              <a:rPr lang="es-CO" smtClean="0"/>
              <a:t>6/02/2024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2F2DE-97D3-2441-8A83-6FB8120013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424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79737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90163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38575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93342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91172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85647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6750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42171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62746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35172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0363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8966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0398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4437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0459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4380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25304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4892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6263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D9324-0604-1F47-A750-88ED333BB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EC12F6-E406-164D-87A7-5DFAA5D79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08D743-A82C-E049-BB50-7EE21D39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E682-983C-6F44-B5E7-8CDDB4565718}" type="datetimeFigureOut">
              <a:rPr lang="es-CO" smtClean="0"/>
              <a:t>6/02/2024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45D551-1D51-CA42-A9F0-798A4B45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8F369F-69B7-894D-A8BD-939462DF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BED3-7AFC-3A49-88E5-7F21AFD67A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31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EFC6D-A308-CE41-BDBD-E67990AB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CDF73C-8E2C-3E40-8555-1638F07D2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5DABB-C83B-2249-8D87-3B781047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E682-983C-6F44-B5E7-8CDDB4565718}" type="datetimeFigureOut">
              <a:rPr lang="es-CO" smtClean="0"/>
              <a:t>6/02/2024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B6FB4A-7946-6F41-9F29-F42F32A5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C827BD-CED6-1B44-9922-96F7FD45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BED3-7AFC-3A49-88E5-7F21AFD67A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887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26710B-5946-EE4B-9B10-36213CA7B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0C1213-534A-2941-9A65-CBE718E2B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4F6E8A-2D92-674F-81A5-EF775345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E682-983C-6F44-B5E7-8CDDB4565718}" type="datetimeFigureOut">
              <a:rPr lang="es-CO" smtClean="0"/>
              <a:t>6/02/2024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EADC1A-1F79-4C43-BE60-5DF7E935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B99B5-ACD0-AE4B-80C0-13071C4F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BED3-7AFC-3A49-88E5-7F21AFD67A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792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961DC-B0A8-C641-AEA8-BAB71862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007E91-CC96-D440-8116-4E61137E0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193E0-EDC2-1F4E-9334-679167B8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E682-983C-6F44-B5E7-8CDDB4565718}" type="datetimeFigureOut">
              <a:rPr lang="es-CO" smtClean="0"/>
              <a:t>6/02/2024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0C453-D81B-014C-898C-0BC80E1E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9EC2F6-19DD-0649-92C9-26D0E327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BED3-7AFC-3A49-88E5-7F21AFD67A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762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0EA92-9404-5243-86C0-9A69D803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FF39A-6985-0342-98C7-E6902611C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A0467-4FDD-5D48-BEC7-D0714A4A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E682-983C-6F44-B5E7-8CDDB4565718}" type="datetimeFigureOut">
              <a:rPr lang="es-CO" smtClean="0"/>
              <a:t>6/02/2024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6237B2-7A94-7241-BB0F-FFAFF647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DEB530-BCF9-9D47-B3C6-4F62A37B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BED3-7AFC-3A49-88E5-7F21AFD67A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280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76DC8-3005-3A4F-83E1-C59AF675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09DA73-836A-3742-B4D2-AC9EBEDD0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A83B97-0679-034C-9530-F02A13431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B55535-392F-5F4C-9910-AEC8A75C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E682-983C-6F44-B5E7-8CDDB4565718}" type="datetimeFigureOut">
              <a:rPr lang="es-CO" smtClean="0"/>
              <a:t>6/02/2024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8C61B1-1348-B245-B5D7-C440DEE0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33803E-9F0E-DB48-9B72-56A715CE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BED3-7AFC-3A49-88E5-7F21AFD67A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434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122AC-CF2D-7A48-AA65-FD3507AD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BC06E0-6294-3D43-ADB5-CD36FE828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FE49DD-DE27-9949-94AC-CD0CDE2FC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A0D985F-D001-D449-86EE-6E75161D8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027507-59F5-3A44-A129-8B720001A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154FBD-486F-7E42-9B5C-909F1673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E682-983C-6F44-B5E7-8CDDB4565718}" type="datetimeFigureOut">
              <a:rPr lang="es-CO" smtClean="0"/>
              <a:t>6/02/2024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165EAF-02A0-9043-88F5-62085374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4785229-DB21-2248-BDDC-69035BA1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BED3-7AFC-3A49-88E5-7F21AFD67A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582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1E1F4-F3A8-304F-BB1C-AE93C31A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FC9529-A3E4-1143-A1BA-E54B6EF8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E682-983C-6F44-B5E7-8CDDB4565718}" type="datetimeFigureOut">
              <a:rPr lang="es-CO" smtClean="0"/>
              <a:t>6/02/2024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FE3B8C-D201-8B43-BF39-99E3A577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C63C5F-6BCA-8B48-9251-8D6309B2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BED3-7AFC-3A49-88E5-7F21AFD67A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377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02C86A-7CD0-8A4F-B1B3-C3A709B2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E682-983C-6F44-B5E7-8CDDB4565718}" type="datetimeFigureOut">
              <a:rPr lang="es-CO" smtClean="0"/>
              <a:t>6/02/2024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67C1AC-F432-FA46-8DF0-4C0D8800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F1A1E0-859F-5541-91CA-902A965D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BED3-7AFC-3A49-88E5-7F21AFD67A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719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3A5C2-FE3F-2A4D-BC84-2E9AF8C4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D2286F-48E5-0A47-8668-1EB0E9254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44CEC7-D823-7C43-BC27-61F57F71E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F7E280-D7BE-C440-93E9-DE026461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E682-983C-6F44-B5E7-8CDDB4565718}" type="datetimeFigureOut">
              <a:rPr lang="es-CO" smtClean="0"/>
              <a:t>6/02/2024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591BF5-F62A-C347-8D21-3E4266C0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049638-0552-0041-AEF3-5CEE5413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BED3-7AFC-3A49-88E5-7F21AFD67A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145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1B118-F2BF-2747-8DC7-9ADD90F7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588A66-2B02-B947-8041-283CBF277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0A0E40-33FC-5F41-8155-B20C01173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299905-82B9-FB41-B87B-6E6F86D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E682-983C-6F44-B5E7-8CDDB4565718}" type="datetimeFigureOut">
              <a:rPr lang="es-CO" smtClean="0"/>
              <a:t>6/02/2024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BE2317-DA42-CC48-A378-AAA6510B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23A2CD-DA2F-9743-9447-6D90DDD3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BED3-7AFC-3A49-88E5-7F21AFD67A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384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B3EB1F-3663-4D4F-AC05-1985AF37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9C5DC3-3CA6-3445-B129-1880FAA0B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EF508D-05A3-DC40-8840-18FC9732F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E682-983C-6F44-B5E7-8CDDB4565718}" type="datetimeFigureOut">
              <a:rPr lang="es-CO" smtClean="0"/>
              <a:t>6/02/2024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DFD8E1-192C-D845-BFF7-998D4281B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8E86BB-6266-1641-B2A5-C0E90EEBA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BED3-7AFC-3A49-88E5-7F21AFD67A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288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Relationship Id="rId1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sv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.png"/><Relationship Id="rId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sv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.png"/><Relationship Id="rId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2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0981" b="-10981"/>
              </a:stretch>
            </a:blipFill>
          </p:spPr>
        </p:sp>
      </p:grpSp>
      <p:sp>
        <p:nvSpPr>
          <p:cNvPr id="4" name="Freeform 4" descr="Icono  Descripción generada automáticamente"/>
          <p:cNvSpPr/>
          <p:nvPr/>
        </p:nvSpPr>
        <p:spPr>
          <a:xfrm>
            <a:off x="6302227" y="-173740"/>
            <a:ext cx="4690653" cy="5815752"/>
          </a:xfrm>
          <a:custGeom>
            <a:avLst/>
            <a:gdLst/>
            <a:ahLst/>
            <a:cxnLst/>
            <a:rect l="l" t="t" r="r" b="b"/>
            <a:pathLst>
              <a:path w="7035980" h="8723628">
                <a:moveTo>
                  <a:pt x="0" y="0"/>
                </a:moveTo>
                <a:lnTo>
                  <a:pt x="7035980" y="0"/>
                </a:lnTo>
                <a:lnTo>
                  <a:pt x="7035980" y="8723628"/>
                </a:lnTo>
                <a:lnTo>
                  <a:pt x="0" y="87236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4290" r="-46129"/>
            </a:stretch>
          </a:blipFill>
        </p:spPr>
      </p:sp>
      <p:sp>
        <p:nvSpPr>
          <p:cNvPr id="5" name="Freeform 5" descr="Texto  Descripción generada automáticamente"/>
          <p:cNvSpPr/>
          <p:nvPr/>
        </p:nvSpPr>
        <p:spPr>
          <a:xfrm>
            <a:off x="3816446" y="-53077"/>
            <a:ext cx="5896520" cy="4604203"/>
          </a:xfrm>
          <a:custGeom>
            <a:avLst/>
            <a:gdLst/>
            <a:ahLst/>
            <a:cxnLst/>
            <a:rect l="l" t="t" r="r" b="b"/>
            <a:pathLst>
              <a:path w="8844780" h="6906304">
                <a:moveTo>
                  <a:pt x="0" y="0"/>
                </a:moveTo>
                <a:lnTo>
                  <a:pt x="8844780" y="0"/>
                </a:lnTo>
                <a:lnTo>
                  <a:pt x="8844780" y="6906304"/>
                </a:lnTo>
                <a:lnTo>
                  <a:pt x="0" y="69063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8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82124" y="2045955"/>
            <a:ext cx="1070236" cy="1070236"/>
          </a:xfrm>
          <a:custGeom>
            <a:avLst/>
            <a:gdLst/>
            <a:ahLst/>
            <a:cxnLst/>
            <a:rect l="l" t="t" r="r" b="b"/>
            <a:pathLst>
              <a:path w="1605354" h="1605354">
                <a:moveTo>
                  <a:pt x="0" y="0"/>
                </a:moveTo>
                <a:lnTo>
                  <a:pt x="1605354" y="0"/>
                </a:lnTo>
                <a:lnTo>
                  <a:pt x="1605354" y="1605354"/>
                </a:lnTo>
                <a:lnTo>
                  <a:pt x="0" y="1605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24670" y="342900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190445" y="3926360"/>
            <a:ext cx="5204404" cy="288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</a:pPr>
            <a:r>
              <a:rPr lang="en-US" sz="1702">
                <a:solidFill>
                  <a:srgbClr val="323B50"/>
                </a:solidFill>
                <a:latin typeface="29LT Bukra"/>
              </a:rPr>
              <a:t>CONGRESO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0445" y="4187815"/>
            <a:ext cx="5204404" cy="325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4"/>
              </a:lnSpc>
            </a:pPr>
            <a:r>
              <a:rPr lang="en-US" sz="1945">
                <a:solidFill>
                  <a:srgbClr val="323B50"/>
                </a:solidFill>
                <a:latin typeface="29LT Bukra Semi Wide"/>
              </a:rPr>
              <a:t>INTERNACIONAL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16933" y="0"/>
            <a:ext cx="817241" cy="1313835"/>
            <a:chOff x="0" y="0"/>
            <a:chExt cx="1634483" cy="26276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34490" cy="2627630"/>
            </a:xfrm>
            <a:custGeom>
              <a:avLst/>
              <a:gdLst/>
              <a:ahLst/>
              <a:cxnLst/>
              <a:rect l="l" t="t" r="r" b="b"/>
              <a:pathLst>
                <a:path w="1634490" h="2627630">
                  <a:moveTo>
                    <a:pt x="0" y="0"/>
                  </a:moveTo>
                  <a:lnTo>
                    <a:pt x="1634490" y="0"/>
                  </a:lnTo>
                  <a:lnTo>
                    <a:pt x="1634490" y="2627630"/>
                  </a:lnTo>
                  <a:lnTo>
                    <a:pt x="0" y="2627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0382" r="-30381" b="-1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1130649" y="0"/>
            <a:ext cx="3059796" cy="2843237"/>
            <a:chOff x="0" y="0"/>
            <a:chExt cx="6119592" cy="56864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119622" cy="5686425"/>
            </a:xfrm>
            <a:custGeom>
              <a:avLst/>
              <a:gdLst/>
              <a:ahLst/>
              <a:cxnLst/>
              <a:rect l="l" t="t" r="r" b="b"/>
              <a:pathLst>
                <a:path w="6119622" h="5686425">
                  <a:moveTo>
                    <a:pt x="0" y="0"/>
                  </a:moveTo>
                  <a:lnTo>
                    <a:pt x="6119622" y="0"/>
                  </a:lnTo>
                  <a:lnTo>
                    <a:pt x="6119622" y="5686425"/>
                  </a:lnTo>
                  <a:lnTo>
                    <a:pt x="0" y="568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0491" b="-10491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35847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CCF4F2F3-DA21-0746-8153-50BAA705E4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 b="4645"/>
          <a:stretch/>
        </p:blipFill>
        <p:spPr>
          <a:xfrm>
            <a:off x="221728" y="19758"/>
            <a:ext cx="3723803" cy="6136945"/>
          </a:xfrm>
          <a:prstGeom prst="rect">
            <a:avLst/>
          </a:prstGeom>
        </p:spPr>
      </p:pic>
      <p:pic>
        <p:nvPicPr>
          <p:cNvPr id="15" name="Picture 2" descr="Los ataques contra los cristianos en Europa han aumentado un 44 %">
            <a:extLst>
              <a:ext uri="{FF2B5EF4-FFF2-40B4-BE49-F238E27FC236}">
                <a16:creationId xmlns:a16="http://schemas.microsoft.com/office/drawing/2014/main" id="{839D287E-7856-CA43-B580-A0C036A11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31" y="1855155"/>
            <a:ext cx="8424545" cy="368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1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2055273" y="181324"/>
            <a:ext cx="3415867" cy="6495352"/>
          </a:xfrm>
          <a:custGeom>
            <a:avLst/>
            <a:gdLst/>
            <a:ahLst/>
            <a:cxnLst/>
            <a:rect l="l" t="t" r="r" b="b"/>
            <a:pathLst>
              <a:path w="3322604" h="6796236">
                <a:moveTo>
                  <a:pt x="0" y="0"/>
                </a:moveTo>
                <a:lnTo>
                  <a:pt x="3322604" y="0"/>
                </a:lnTo>
                <a:lnTo>
                  <a:pt x="3322604" y="6796236"/>
                </a:lnTo>
                <a:lnTo>
                  <a:pt x="0" y="679623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25517" y="181324"/>
            <a:ext cx="3330944" cy="6495352"/>
          </a:xfrm>
          <a:custGeom>
            <a:avLst/>
            <a:gdLst/>
            <a:ahLst/>
            <a:cxnLst/>
            <a:rect l="l" t="t" r="r" b="b"/>
            <a:pathLst>
              <a:path w="2945035" h="6796236">
                <a:moveTo>
                  <a:pt x="0" y="0"/>
                </a:moveTo>
                <a:lnTo>
                  <a:pt x="2945035" y="0"/>
                </a:lnTo>
                <a:lnTo>
                  <a:pt x="2945035" y="6796236"/>
                </a:lnTo>
                <a:lnTo>
                  <a:pt x="0" y="679623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8988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1811678" y="202177"/>
            <a:ext cx="3987051" cy="6427223"/>
          </a:xfrm>
          <a:custGeom>
            <a:avLst/>
            <a:gdLst/>
            <a:ahLst/>
            <a:cxnLst/>
            <a:rect l="l" t="t" r="r" b="b"/>
            <a:pathLst>
              <a:path w="4141200" h="6663690">
                <a:moveTo>
                  <a:pt x="0" y="0"/>
                </a:moveTo>
                <a:lnTo>
                  <a:pt x="4141200" y="0"/>
                </a:lnTo>
                <a:lnTo>
                  <a:pt x="4141200" y="6663690"/>
                </a:lnTo>
                <a:lnTo>
                  <a:pt x="0" y="666369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126252" y="202177"/>
            <a:ext cx="3987051" cy="6427223"/>
          </a:xfrm>
          <a:custGeom>
            <a:avLst/>
            <a:gdLst/>
            <a:ahLst/>
            <a:cxnLst/>
            <a:rect l="l" t="t" r="r" b="b"/>
            <a:pathLst>
              <a:path w="4707022" h="6796236">
                <a:moveTo>
                  <a:pt x="0" y="0"/>
                </a:moveTo>
                <a:lnTo>
                  <a:pt x="4707023" y="0"/>
                </a:lnTo>
                <a:lnTo>
                  <a:pt x="4707023" y="6796236"/>
                </a:lnTo>
                <a:lnTo>
                  <a:pt x="0" y="679623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5720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D8AC2ACF-2C59-2E4A-8BB5-5650897373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1002" y="107054"/>
            <a:ext cx="6573798" cy="66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9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8E669947-9548-DD4A-B245-3F88FEC0FB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4404" y="248754"/>
            <a:ext cx="8893737" cy="60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9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210" y="15735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74F6DA74-85F4-6544-AEA3-CABCC2E4C17F}"/>
              </a:ext>
            </a:extLst>
          </p:cNvPr>
          <p:cNvSpPr txBox="1">
            <a:spLocks/>
          </p:cNvSpPr>
          <p:nvPr/>
        </p:nvSpPr>
        <p:spPr>
          <a:xfrm>
            <a:off x="1308913" y="632999"/>
            <a:ext cx="9593775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Montserrat Medium" pitchFamily="2" charset="77"/>
              </a:rPr>
              <a:t>Efesios 3:10-11</a:t>
            </a:r>
          </a:p>
          <a:p>
            <a:r>
              <a:rPr lang="es-CO" dirty="0">
                <a:solidFill>
                  <a:srgbClr val="000000"/>
                </a:solidFill>
                <a:latin typeface="Montserrat Medium" pitchFamily="2" charset="77"/>
              </a:rPr>
              <a:t>para que la multiforme sabiduría de Dios sea ahora dada a conocer por medio de la iglesia a los principados y potestades en los lugares celestiales, conforme al propósito eterno que hizo en Cristo Jesús nuestro Señor</a:t>
            </a:r>
            <a:endParaRPr lang="es-MX" dirty="0"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5257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2EDC9FEC-6682-7543-8E57-FA4DB1D9E5C8}"/>
              </a:ext>
            </a:extLst>
          </p:cNvPr>
          <p:cNvSpPr txBox="1">
            <a:spLocks/>
          </p:cNvSpPr>
          <p:nvPr/>
        </p:nvSpPr>
        <p:spPr>
          <a:xfrm>
            <a:off x="1777192" y="399526"/>
            <a:ext cx="5486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933" dirty="0"/>
              <a:t>Video de Fassal</a:t>
            </a:r>
          </a:p>
        </p:txBody>
      </p:sp>
    </p:spTree>
    <p:extLst>
      <p:ext uri="{BB962C8B-B14F-4D97-AF65-F5344CB8AC3E}">
        <p14:creationId xmlns:p14="http://schemas.microsoft.com/office/powerpoint/2010/main" val="2250048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F4F95F3-E41A-804A-B35D-4CDD92B6FB9A}"/>
              </a:ext>
            </a:extLst>
          </p:cNvPr>
          <p:cNvSpPr txBox="1">
            <a:spLocks/>
          </p:cNvSpPr>
          <p:nvPr/>
        </p:nvSpPr>
        <p:spPr>
          <a:xfrm>
            <a:off x="2692400" y="546411"/>
            <a:ext cx="6571867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867" i="1" u="sng" dirty="0"/>
              <a:t>Bullying ideologico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F699A4EC-951B-D848-9DB3-A4C8159CA371}"/>
              </a:ext>
            </a:extLst>
          </p:cNvPr>
          <p:cNvSpPr txBox="1">
            <a:spLocks/>
          </p:cNvSpPr>
          <p:nvPr/>
        </p:nvSpPr>
        <p:spPr>
          <a:xfrm>
            <a:off x="1760259" y="2247259"/>
            <a:ext cx="6824941" cy="30173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5867" dirty="0"/>
              <a:t>Desplazados del discurso publico y academico</a:t>
            </a:r>
          </a:p>
        </p:txBody>
      </p:sp>
    </p:spTree>
    <p:extLst>
      <p:ext uri="{BB962C8B-B14F-4D97-AF65-F5344CB8AC3E}">
        <p14:creationId xmlns:p14="http://schemas.microsoft.com/office/powerpoint/2010/main" val="2369266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F50459BA-B3FC-1C41-8D39-0B0679E36609}"/>
              </a:ext>
            </a:extLst>
          </p:cNvPr>
          <p:cNvSpPr txBox="1">
            <a:spLocks/>
          </p:cNvSpPr>
          <p:nvPr/>
        </p:nvSpPr>
        <p:spPr>
          <a:xfrm>
            <a:off x="1574800" y="394290"/>
            <a:ext cx="8820825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7667" dirty="0"/>
              <a:t>Persecución interna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77432A41-3CEE-A446-AF86-56473AF5D9A5}"/>
              </a:ext>
            </a:extLst>
          </p:cNvPr>
          <p:cNvSpPr txBox="1">
            <a:spLocks/>
          </p:cNvSpPr>
          <p:nvPr/>
        </p:nvSpPr>
        <p:spPr>
          <a:xfrm>
            <a:off x="1308913" y="2025722"/>
            <a:ext cx="7955354" cy="30173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400" dirty="0"/>
              <a:t>Cristianos progres</a:t>
            </a:r>
          </a:p>
          <a:p>
            <a:r>
              <a:rPr lang="es-MX" sz="4400" dirty="0"/>
              <a:t>Proteccionismo denominacional</a:t>
            </a:r>
          </a:p>
          <a:p>
            <a:r>
              <a:rPr lang="es-MX" sz="4400" dirty="0"/>
              <a:t>Iglesia LGTBIQ</a:t>
            </a:r>
          </a:p>
          <a:p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939658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53466BF7-DAB3-3444-8C1A-CF3A1D3D3BEB}"/>
              </a:ext>
            </a:extLst>
          </p:cNvPr>
          <p:cNvSpPr txBox="1">
            <a:spLocks/>
          </p:cNvSpPr>
          <p:nvPr/>
        </p:nvSpPr>
        <p:spPr>
          <a:xfrm>
            <a:off x="1344999" y="276817"/>
            <a:ext cx="5486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Persecución del futuro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F17D0DC3-75C8-C34B-A714-FB35168DAADB}"/>
              </a:ext>
            </a:extLst>
          </p:cNvPr>
          <p:cNvSpPr txBox="1">
            <a:spLocks/>
          </p:cNvSpPr>
          <p:nvPr/>
        </p:nvSpPr>
        <p:spPr>
          <a:xfrm>
            <a:off x="647100" y="1268644"/>
            <a:ext cx="11489252" cy="438036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3600" dirty="0"/>
              <a:t>Mateo 10:21-23</a:t>
            </a:r>
          </a:p>
          <a:p>
            <a:pPr marL="0" indent="0" algn="ctr">
              <a:buNone/>
            </a:pPr>
            <a:r>
              <a:rPr lang="es-CO" sz="3600" dirty="0"/>
              <a:t> </a:t>
            </a:r>
            <a:r>
              <a:rPr lang="es-CO" sz="3600" b="1" baseline="30000" dirty="0">
                <a:latin typeface="system-ui"/>
              </a:rPr>
              <a:t>21 </a:t>
            </a:r>
            <a:r>
              <a:rPr lang="es-CO" sz="3600" dirty="0"/>
              <a:t>El hermano entregará a la muerte al hermano, y el padre al hijo; y los hijos se levantarán contra los padres, y los harán morir. </a:t>
            </a:r>
            <a:r>
              <a:rPr lang="es-CO" sz="3600" b="1" baseline="30000" dirty="0">
                <a:latin typeface="system-ui"/>
              </a:rPr>
              <a:t>22 </a:t>
            </a:r>
            <a:r>
              <a:rPr lang="es-CO" sz="3600" dirty="0"/>
              <a:t>Y seréis aborrecidos de todos por causa de mi nombre; mas el que persevere hasta el fin, este será salvo. </a:t>
            </a:r>
            <a:r>
              <a:rPr lang="es-CO" sz="3600" b="1" baseline="30000" dirty="0">
                <a:latin typeface="system-ui"/>
              </a:rPr>
              <a:t>23 </a:t>
            </a:r>
            <a:r>
              <a:rPr lang="es-CO" sz="3600" dirty="0"/>
              <a:t>Cuando os persigan en esta ciudad, huid a la otra; porque de cierto os digo, que no acabaréis de recorrer todas las ciudades de Israel, antes que venga el Hijo del Hombre.</a:t>
            </a:r>
            <a:br>
              <a:rPr lang="es-CO" sz="3600" dirty="0"/>
            </a:b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55409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760259" y="932941"/>
            <a:ext cx="9364941" cy="3549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34" dirty="0" err="1">
                <a:solidFill>
                  <a:srgbClr val="434343"/>
                </a:solidFill>
                <a:latin typeface="Arimo"/>
              </a:rPr>
              <a:t>Generación</a:t>
            </a:r>
            <a:r>
              <a:rPr lang="en-US" sz="11534" dirty="0">
                <a:solidFill>
                  <a:srgbClr val="434343"/>
                </a:solidFill>
                <a:latin typeface="Arimo"/>
              </a:rPr>
              <a:t> </a:t>
            </a:r>
            <a:r>
              <a:rPr lang="es-CO" sz="11534" dirty="0">
                <a:solidFill>
                  <a:srgbClr val="434343"/>
                </a:solidFill>
                <a:latin typeface="Arimo"/>
              </a:rPr>
              <a:t>Perseguida</a:t>
            </a:r>
          </a:p>
        </p:txBody>
      </p:sp>
      <p:sp>
        <p:nvSpPr>
          <p:cNvPr id="6" name="Freeform 6"/>
          <p:cNvSpPr/>
          <p:nvPr/>
        </p:nvSpPr>
        <p:spPr>
          <a:xfrm>
            <a:off x="-101603" y="-101613"/>
            <a:ext cx="3368501" cy="3860729"/>
          </a:xfrm>
          <a:custGeom>
            <a:avLst/>
            <a:gdLst/>
            <a:ahLst/>
            <a:cxnLst/>
            <a:rect l="l" t="t" r="r" b="b"/>
            <a:pathLst>
              <a:path w="5052752" h="5791094">
                <a:moveTo>
                  <a:pt x="0" y="0"/>
                </a:moveTo>
                <a:lnTo>
                  <a:pt x="5052752" y="0"/>
                </a:lnTo>
                <a:lnTo>
                  <a:pt x="5052752" y="5791094"/>
                </a:lnTo>
                <a:lnTo>
                  <a:pt x="0" y="5791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79264" y="4225136"/>
            <a:ext cx="2512735" cy="2628529"/>
          </a:xfrm>
          <a:custGeom>
            <a:avLst/>
            <a:gdLst/>
            <a:ahLst/>
            <a:cxnLst/>
            <a:rect l="l" t="t" r="r" b="b"/>
            <a:pathLst>
              <a:path w="3769102" h="3942794">
                <a:moveTo>
                  <a:pt x="0" y="0"/>
                </a:moveTo>
                <a:lnTo>
                  <a:pt x="3769102" y="0"/>
                </a:lnTo>
                <a:lnTo>
                  <a:pt x="3769102" y="3942794"/>
                </a:lnTo>
                <a:lnTo>
                  <a:pt x="0" y="39427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0491" r="-1" b="-10493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3169960" y="5242956"/>
            <a:ext cx="5741641" cy="586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dirty="0">
                <a:solidFill>
                  <a:srgbClr val="434343"/>
                </a:solidFill>
                <a:latin typeface="Open Sans Bold"/>
              </a:rPr>
              <a:t>Luis Guillermo Alvarez J.</a:t>
            </a:r>
          </a:p>
        </p:txBody>
      </p:sp>
    </p:spTree>
    <p:extLst>
      <p:ext uri="{BB962C8B-B14F-4D97-AF65-F5344CB8AC3E}">
        <p14:creationId xmlns:p14="http://schemas.microsoft.com/office/powerpoint/2010/main" val="4031358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9246545" y="-34604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537089" y="5715000"/>
            <a:ext cx="992372" cy="898596"/>
            <a:chOff x="0" y="0"/>
            <a:chExt cx="1984744" cy="17971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84756" cy="1797177"/>
            </a:xfrm>
            <a:custGeom>
              <a:avLst/>
              <a:gdLst/>
              <a:ahLst/>
              <a:cxnLst/>
              <a:rect l="l" t="t" r="r" b="b"/>
              <a:pathLst>
                <a:path w="1984756" h="1797177">
                  <a:moveTo>
                    <a:pt x="0" y="0"/>
                  </a:moveTo>
                  <a:lnTo>
                    <a:pt x="1984756" y="0"/>
                  </a:lnTo>
                  <a:lnTo>
                    <a:pt x="1984756" y="1797177"/>
                  </a:lnTo>
                  <a:lnTo>
                    <a:pt x="0" y="1797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2075" b="-12076"/>
              </a:stretch>
            </a:blipFill>
          </p:spPr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5EC3F227-7DD3-2E4C-A70B-5F8D178998DF}"/>
              </a:ext>
            </a:extLst>
          </p:cNvPr>
          <p:cNvSpPr txBox="1">
            <a:spLocks/>
          </p:cNvSpPr>
          <p:nvPr/>
        </p:nvSpPr>
        <p:spPr>
          <a:xfrm>
            <a:off x="-2835495" y="86853"/>
            <a:ext cx="8820825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7667" dirty="0"/>
              <a:t>Taller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7AF92A06-C134-8745-B874-6D88F1BD7755}"/>
              </a:ext>
            </a:extLst>
          </p:cNvPr>
          <p:cNvSpPr txBox="1">
            <a:spLocks/>
          </p:cNvSpPr>
          <p:nvPr/>
        </p:nvSpPr>
        <p:spPr>
          <a:xfrm>
            <a:off x="777767" y="1170468"/>
            <a:ext cx="10990860" cy="30173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4000" dirty="0"/>
              <a:t>1. ¿qué sientes al saber que tienes hermanos que están siendo perseguidos por su fe?</a:t>
            </a:r>
          </a:p>
          <a:p>
            <a:pPr marL="0" indent="0">
              <a:buNone/>
            </a:pPr>
            <a:r>
              <a:rPr lang="es-MX" sz="4000" dirty="0"/>
              <a:t>2. ¿Has sufrido algun tipo de persecución a por ser cristiano?</a:t>
            </a:r>
          </a:p>
          <a:p>
            <a:pPr marL="0" indent="0">
              <a:buNone/>
            </a:pPr>
            <a:r>
              <a:rPr lang="es-MX" sz="4000" dirty="0"/>
              <a:t>3. ¿Cómo nos podemos prepara como iglesia para la persecución?</a:t>
            </a:r>
          </a:p>
          <a:p>
            <a:pPr marL="0" indent="0">
              <a:buNone/>
            </a:pPr>
            <a:r>
              <a:rPr lang="es-MX" sz="4000" dirty="0"/>
              <a:t>4. Toma un momento para orar por tus hermanos que estan sufriendo persecucion a causa de su fe.</a:t>
            </a:r>
          </a:p>
        </p:txBody>
      </p:sp>
    </p:spTree>
    <p:extLst>
      <p:ext uri="{BB962C8B-B14F-4D97-AF65-F5344CB8AC3E}">
        <p14:creationId xmlns:p14="http://schemas.microsoft.com/office/powerpoint/2010/main" val="152790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83329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723431" y="6124496"/>
            <a:ext cx="522424" cy="522424"/>
          </a:xfrm>
          <a:custGeom>
            <a:avLst/>
            <a:gdLst/>
            <a:ahLst/>
            <a:cxnLst/>
            <a:rect l="l" t="t" r="r" b="b"/>
            <a:pathLst>
              <a:path w="783636" h="783636">
                <a:moveTo>
                  <a:pt x="0" y="0"/>
                </a:moveTo>
                <a:lnTo>
                  <a:pt x="783636" y="0"/>
                </a:lnTo>
                <a:lnTo>
                  <a:pt x="783636" y="783636"/>
                </a:lnTo>
                <a:lnTo>
                  <a:pt x="0" y="7836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717932" y="5773749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06947" y="5642574"/>
            <a:ext cx="997812" cy="955369"/>
            <a:chOff x="0" y="0"/>
            <a:chExt cx="1995624" cy="19107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95678" cy="1910715"/>
            </a:xfrm>
            <a:custGeom>
              <a:avLst/>
              <a:gdLst/>
              <a:ahLst/>
              <a:cxnLst/>
              <a:rect l="l" t="t" r="r" b="b"/>
              <a:pathLst>
                <a:path w="1995678" h="1910715">
                  <a:moveTo>
                    <a:pt x="0" y="0"/>
                  </a:moveTo>
                  <a:lnTo>
                    <a:pt x="1995678" y="0"/>
                  </a:lnTo>
                  <a:lnTo>
                    <a:pt x="1995678" y="1910715"/>
                  </a:lnTo>
                  <a:lnTo>
                    <a:pt x="0" y="1910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8706" r="2" b="-8708"/>
              </a:stretch>
            </a:blipFill>
          </p:spPr>
        </p:sp>
      </p:grpSp>
      <p:sp>
        <p:nvSpPr>
          <p:cNvPr id="10" name="Freeform 10" descr="Icono  Descripción generada automáticamente"/>
          <p:cNvSpPr/>
          <p:nvPr/>
        </p:nvSpPr>
        <p:spPr>
          <a:xfrm>
            <a:off x="11425750" y="185258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4290" r="-46129"/>
            </a:stretch>
          </a:blipFill>
        </p:spPr>
      </p:sp>
      <p:sp>
        <p:nvSpPr>
          <p:cNvPr id="11" name="Freeform 11" descr="Texto  Descripción generada automáticamente"/>
          <p:cNvSpPr/>
          <p:nvPr/>
        </p:nvSpPr>
        <p:spPr>
          <a:xfrm>
            <a:off x="10718106" y="135157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881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628069" y="363651"/>
            <a:ext cx="4598876" cy="2343623"/>
          </a:xfrm>
          <a:custGeom>
            <a:avLst/>
            <a:gdLst/>
            <a:ahLst/>
            <a:cxnLst/>
            <a:rect l="l" t="t" r="r" b="b"/>
            <a:pathLst>
              <a:path w="6898314" h="3515434">
                <a:moveTo>
                  <a:pt x="0" y="0"/>
                </a:moveTo>
                <a:lnTo>
                  <a:pt x="6898315" y="0"/>
                </a:lnTo>
                <a:lnTo>
                  <a:pt x="6898315" y="3515434"/>
                </a:lnTo>
                <a:lnTo>
                  <a:pt x="0" y="351543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3935" b="-166010"/>
            </a:stretch>
          </a:blipFill>
        </p:spPr>
      </p:sp>
    </p:spTree>
    <p:extLst>
      <p:ext uri="{BB962C8B-B14F-4D97-AF65-F5344CB8AC3E}">
        <p14:creationId xmlns:p14="http://schemas.microsoft.com/office/powerpoint/2010/main" val="261546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83329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723431" y="6124496"/>
            <a:ext cx="522424" cy="522424"/>
          </a:xfrm>
          <a:custGeom>
            <a:avLst/>
            <a:gdLst/>
            <a:ahLst/>
            <a:cxnLst/>
            <a:rect l="l" t="t" r="r" b="b"/>
            <a:pathLst>
              <a:path w="783636" h="783636">
                <a:moveTo>
                  <a:pt x="0" y="0"/>
                </a:moveTo>
                <a:lnTo>
                  <a:pt x="783636" y="0"/>
                </a:lnTo>
                <a:lnTo>
                  <a:pt x="783636" y="783636"/>
                </a:lnTo>
                <a:lnTo>
                  <a:pt x="0" y="7836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717932" y="5773749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06947" y="5642574"/>
            <a:ext cx="997812" cy="955369"/>
            <a:chOff x="0" y="0"/>
            <a:chExt cx="1995624" cy="19107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95678" cy="1910715"/>
            </a:xfrm>
            <a:custGeom>
              <a:avLst/>
              <a:gdLst/>
              <a:ahLst/>
              <a:cxnLst/>
              <a:rect l="l" t="t" r="r" b="b"/>
              <a:pathLst>
                <a:path w="1995678" h="1910715">
                  <a:moveTo>
                    <a:pt x="0" y="0"/>
                  </a:moveTo>
                  <a:lnTo>
                    <a:pt x="1995678" y="0"/>
                  </a:lnTo>
                  <a:lnTo>
                    <a:pt x="1995678" y="1910715"/>
                  </a:lnTo>
                  <a:lnTo>
                    <a:pt x="0" y="1910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8706" r="2" b="-8708"/>
              </a:stretch>
            </a:blipFill>
          </p:spPr>
        </p:sp>
      </p:grpSp>
      <p:sp>
        <p:nvSpPr>
          <p:cNvPr id="10" name="Freeform 10" descr="Icono  Descripción generada automáticamente"/>
          <p:cNvSpPr/>
          <p:nvPr/>
        </p:nvSpPr>
        <p:spPr>
          <a:xfrm>
            <a:off x="11425750" y="185258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74290" r="-46129"/>
            </a:stretch>
          </a:blipFill>
        </p:spPr>
      </p:sp>
      <p:sp>
        <p:nvSpPr>
          <p:cNvPr id="11" name="Freeform 11" descr="Texto  Descripción generada automáticamente"/>
          <p:cNvSpPr/>
          <p:nvPr/>
        </p:nvSpPr>
        <p:spPr>
          <a:xfrm>
            <a:off x="10718106" y="135157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881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067406" y="363651"/>
            <a:ext cx="6159540" cy="6234292"/>
          </a:xfrm>
          <a:custGeom>
            <a:avLst/>
            <a:gdLst/>
            <a:ahLst/>
            <a:cxnLst/>
            <a:rect l="l" t="t" r="r" b="b"/>
            <a:pathLst>
              <a:path w="9239310" h="9351438">
                <a:moveTo>
                  <a:pt x="0" y="0"/>
                </a:moveTo>
                <a:lnTo>
                  <a:pt x="9239310" y="0"/>
                </a:lnTo>
                <a:lnTo>
                  <a:pt x="9239310" y="9351438"/>
                </a:lnTo>
                <a:lnTo>
                  <a:pt x="0" y="935143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8902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261775" y="1091107"/>
            <a:ext cx="9991047" cy="424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Arimo"/>
              </a:rPr>
              <a:t>La persecución ha hecho parte de la historia y de la vida de los verdaderos creyentes desde siempre.</a:t>
            </a:r>
          </a:p>
        </p:txBody>
      </p:sp>
    </p:spTree>
    <p:extLst>
      <p:ext uri="{BB962C8B-B14F-4D97-AF65-F5344CB8AC3E}">
        <p14:creationId xmlns:p14="http://schemas.microsoft.com/office/powerpoint/2010/main" val="92441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2EDC9FEC-6682-7543-8E57-FA4DB1D9E5C8}"/>
              </a:ext>
            </a:extLst>
          </p:cNvPr>
          <p:cNvSpPr txBox="1">
            <a:spLocks/>
          </p:cNvSpPr>
          <p:nvPr/>
        </p:nvSpPr>
        <p:spPr>
          <a:xfrm>
            <a:off x="1674699" y="254528"/>
            <a:ext cx="5486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i="1" dirty="0"/>
              <a:t>Juan 15:18-20.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CA6E1A5-FE3D-414F-8354-EBA614E23119}"/>
              </a:ext>
            </a:extLst>
          </p:cNvPr>
          <p:cNvSpPr txBox="1"/>
          <p:nvPr/>
        </p:nvSpPr>
        <p:spPr>
          <a:xfrm>
            <a:off x="1143539" y="1104795"/>
            <a:ext cx="106077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baseline="30000" dirty="0">
                <a:solidFill>
                  <a:srgbClr val="000000"/>
                </a:solidFill>
                <a:latin typeface="system-ui"/>
              </a:rPr>
              <a:t>18 </a:t>
            </a:r>
            <a:r>
              <a:rPr lang="es-CO" sz="3600" dirty="0">
                <a:solidFill>
                  <a:srgbClr val="000000"/>
                </a:solidFill>
                <a:latin typeface="system-ui"/>
              </a:rPr>
              <a:t>Si el mundo os aborrece, sabed que a mí me ha aborrecido antes que a vosotros. </a:t>
            </a:r>
            <a:r>
              <a:rPr lang="es-CO" sz="3600" b="1" baseline="30000" dirty="0">
                <a:solidFill>
                  <a:srgbClr val="000000"/>
                </a:solidFill>
                <a:latin typeface="system-ui"/>
              </a:rPr>
              <a:t>19 </a:t>
            </a:r>
            <a:r>
              <a:rPr lang="es-CO" sz="3600" dirty="0">
                <a:solidFill>
                  <a:srgbClr val="000000"/>
                </a:solidFill>
                <a:latin typeface="system-ui"/>
              </a:rPr>
              <a:t>Si fuerais del mundo, el mundo amaría lo suyo; pero porque no sois del mundo, antes yo os elegí del mundo, por eso el mundo os aborrece. </a:t>
            </a:r>
            <a:r>
              <a:rPr lang="es-CO" sz="3600" b="1" baseline="30000" dirty="0">
                <a:solidFill>
                  <a:srgbClr val="000000"/>
                </a:solidFill>
                <a:latin typeface="system-ui"/>
              </a:rPr>
              <a:t>20 </a:t>
            </a:r>
            <a:r>
              <a:rPr lang="es-CO" sz="3600" dirty="0">
                <a:solidFill>
                  <a:srgbClr val="000000"/>
                </a:solidFill>
                <a:latin typeface="system-ui"/>
              </a:rPr>
              <a:t>Acordaos de la palabra que yo os he dicho: El siervo no es mayor que su señor. Si a mí me han perseguido, también a vosotros os perseguirán; si han guardado mi palabra, también guardarán la vuestra.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82705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2EDC9FEC-6682-7543-8E57-FA4DB1D9E5C8}"/>
              </a:ext>
            </a:extLst>
          </p:cNvPr>
          <p:cNvSpPr txBox="1">
            <a:spLocks/>
          </p:cNvSpPr>
          <p:nvPr/>
        </p:nvSpPr>
        <p:spPr>
          <a:xfrm>
            <a:off x="1777192" y="399526"/>
            <a:ext cx="5486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933" dirty="0"/>
              <a:t>Video de Victoria</a:t>
            </a:r>
          </a:p>
        </p:txBody>
      </p:sp>
    </p:spTree>
    <p:extLst>
      <p:ext uri="{BB962C8B-B14F-4D97-AF65-F5344CB8AC3E}">
        <p14:creationId xmlns:p14="http://schemas.microsoft.com/office/powerpoint/2010/main" val="187362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DF724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55648" y="289700"/>
            <a:ext cx="12129777" cy="5969629"/>
          </a:xfrm>
          <a:custGeom>
            <a:avLst/>
            <a:gdLst/>
            <a:ahLst/>
            <a:cxnLst/>
            <a:rect l="l" t="t" r="r" b="b"/>
            <a:pathLst>
              <a:path w="18194666" h="8954443">
                <a:moveTo>
                  <a:pt x="0" y="0"/>
                </a:moveTo>
                <a:lnTo>
                  <a:pt x="18194666" y="0"/>
                </a:lnTo>
                <a:lnTo>
                  <a:pt x="18194666" y="8954443"/>
                </a:lnTo>
                <a:lnTo>
                  <a:pt x="0" y="89544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5338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46419" cy="6858000"/>
            <a:chOff x="0" y="0"/>
            <a:chExt cx="25092837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2788" cy="13716000"/>
            </a:xfrm>
            <a:custGeom>
              <a:avLst/>
              <a:gdLst/>
              <a:ahLst/>
              <a:cxnLst/>
              <a:rect l="l" t="t" r="r" b="b"/>
              <a:pathLst>
                <a:path w="25092788" h="13716000">
                  <a:moveTo>
                    <a:pt x="0" y="0"/>
                  </a:moveTo>
                  <a:lnTo>
                    <a:pt x="25092788" y="0"/>
                  </a:lnTo>
                  <a:lnTo>
                    <a:pt x="250927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981" b="-10981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 rot="5324049">
            <a:off x="-102487" y="657817"/>
            <a:ext cx="1533041" cy="0"/>
          </a:xfrm>
          <a:prstGeom prst="line">
            <a:avLst/>
          </a:prstGeom>
          <a:ln w="19050" cap="rnd">
            <a:solidFill>
              <a:srgbClr val="7800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264267" y="5703267"/>
            <a:ext cx="2945455" cy="1170468"/>
          </a:xfrm>
          <a:custGeom>
            <a:avLst/>
            <a:gdLst/>
            <a:ahLst/>
            <a:cxnLst/>
            <a:rect l="l" t="t" r="r" b="b"/>
            <a:pathLst>
              <a:path w="4418182" h="1755702">
                <a:moveTo>
                  <a:pt x="0" y="0"/>
                </a:moveTo>
                <a:lnTo>
                  <a:pt x="4418182" y="0"/>
                </a:lnTo>
                <a:lnTo>
                  <a:pt x="4418182" y="1755702"/>
                </a:lnTo>
                <a:lnTo>
                  <a:pt x="0" y="175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823" y="98587"/>
            <a:ext cx="752777" cy="770400"/>
          </a:xfrm>
          <a:custGeom>
            <a:avLst/>
            <a:gdLst/>
            <a:ahLst/>
            <a:cxnLst/>
            <a:rect l="l" t="t" r="r" b="b"/>
            <a:pathLst>
              <a:path w="1129166" h="1155600">
                <a:moveTo>
                  <a:pt x="0" y="0"/>
                </a:moveTo>
                <a:lnTo>
                  <a:pt x="1129166" y="0"/>
                </a:lnTo>
                <a:lnTo>
                  <a:pt x="1129166" y="1155600"/>
                </a:lnTo>
                <a:lnTo>
                  <a:pt x="0" y="1155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45396" y="1089020"/>
            <a:ext cx="611959" cy="611959"/>
          </a:xfrm>
          <a:custGeom>
            <a:avLst/>
            <a:gdLst/>
            <a:ahLst/>
            <a:cxnLst/>
            <a:rect l="l" t="t" r="r" b="b"/>
            <a:pathLst>
              <a:path w="917938" h="917938">
                <a:moveTo>
                  <a:pt x="0" y="0"/>
                </a:moveTo>
                <a:lnTo>
                  <a:pt x="917938" y="0"/>
                </a:lnTo>
                <a:lnTo>
                  <a:pt x="917938" y="917938"/>
                </a:lnTo>
                <a:lnTo>
                  <a:pt x="0" y="917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 descr="Icono  Descripción generada automáticamente"/>
          <p:cNvSpPr/>
          <p:nvPr/>
        </p:nvSpPr>
        <p:spPr>
          <a:xfrm>
            <a:off x="763293" y="5538654"/>
            <a:ext cx="996966" cy="1236098"/>
          </a:xfrm>
          <a:custGeom>
            <a:avLst/>
            <a:gdLst/>
            <a:ahLst/>
            <a:cxnLst/>
            <a:rect l="l" t="t" r="r" b="b"/>
            <a:pathLst>
              <a:path w="1495449" h="1854147">
                <a:moveTo>
                  <a:pt x="0" y="0"/>
                </a:moveTo>
                <a:lnTo>
                  <a:pt x="1495449" y="0"/>
                </a:lnTo>
                <a:lnTo>
                  <a:pt x="1495449" y="1854147"/>
                </a:lnTo>
                <a:lnTo>
                  <a:pt x="0" y="1854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4290" r="-46129"/>
            </a:stretch>
          </a:blipFill>
        </p:spPr>
      </p:sp>
      <p:sp>
        <p:nvSpPr>
          <p:cNvPr id="9" name="Freeform 9" descr="Texto  Descripción generada automáticamente"/>
          <p:cNvSpPr/>
          <p:nvPr/>
        </p:nvSpPr>
        <p:spPr>
          <a:xfrm>
            <a:off x="55648" y="5488553"/>
            <a:ext cx="1253265" cy="978592"/>
          </a:xfrm>
          <a:custGeom>
            <a:avLst/>
            <a:gdLst/>
            <a:ahLst/>
            <a:cxnLst/>
            <a:rect l="l" t="t" r="r" b="b"/>
            <a:pathLst>
              <a:path w="1879897" h="1467888">
                <a:moveTo>
                  <a:pt x="0" y="0"/>
                </a:moveTo>
                <a:lnTo>
                  <a:pt x="1879897" y="0"/>
                </a:lnTo>
                <a:lnTo>
                  <a:pt x="1879897" y="1467888"/>
                </a:lnTo>
                <a:lnTo>
                  <a:pt x="0" y="14678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881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672013" y="77391"/>
            <a:ext cx="1513412" cy="1406300"/>
            <a:chOff x="0" y="0"/>
            <a:chExt cx="3026824" cy="281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26791" cy="2812542"/>
            </a:xfrm>
            <a:custGeom>
              <a:avLst/>
              <a:gdLst/>
              <a:ahLst/>
              <a:cxnLst/>
              <a:rect l="l" t="t" r="r" b="b"/>
              <a:pathLst>
                <a:path w="3026791" h="2812542">
                  <a:moveTo>
                    <a:pt x="0" y="0"/>
                  </a:moveTo>
                  <a:lnTo>
                    <a:pt x="3026791" y="0"/>
                  </a:lnTo>
                  <a:lnTo>
                    <a:pt x="3026791" y="2812542"/>
                  </a:lnTo>
                  <a:lnTo>
                    <a:pt x="0" y="2812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0491" r="-1" b="-10493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2117161" y="0"/>
            <a:ext cx="7861083" cy="6774752"/>
          </a:xfrm>
          <a:custGeom>
            <a:avLst/>
            <a:gdLst/>
            <a:ahLst/>
            <a:cxnLst/>
            <a:rect l="l" t="t" r="r" b="b"/>
            <a:pathLst>
              <a:path w="11791624" h="10162128">
                <a:moveTo>
                  <a:pt x="0" y="0"/>
                </a:moveTo>
                <a:lnTo>
                  <a:pt x="11791623" y="0"/>
                </a:lnTo>
                <a:lnTo>
                  <a:pt x="11791623" y="10162128"/>
                </a:lnTo>
                <a:lnTo>
                  <a:pt x="0" y="1016212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60937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392</Words>
  <Application>Microsoft Office PowerPoint</Application>
  <PresentationFormat>Panorámica</PresentationFormat>
  <Paragraphs>63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29LT Bukra</vt:lpstr>
      <vt:lpstr>29LT Bukra Semi Wide</vt:lpstr>
      <vt:lpstr>Arial</vt:lpstr>
      <vt:lpstr>Arimo</vt:lpstr>
      <vt:lpstr>Calibri</vt:lpstr>
      <vt:lpstr>Calibri Light</vt:lpstr>
      <vt:lpstr>Montserrat Medium</vt:lpstr>
      <vt:lpstr>Open Sans Bold</vt:lpstr>
      <vt:lpstr>system-ui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PC</cp:lastModifiedBy>
  <cp:revision>2</cp:revision>
  <dcterms:created xsi:type="dcterms:W3CDTF">2024-02-05T18:21:00Z</dcterms:created>
  <dcterms:modified xsi:type="dcterms:W3CDTF">2024-02-06T21:06:20Z</dcterms:modified>
</cp:coreProperties>
</file>